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5" r:id="rId1"/>
  </p:sldMasterIdLst>
  <p:notesMasterIdLst>
    <p:notesMasterId r:id="rId26"/>
  </p:notesMasterIdLst>
  <p:sldIdLst>
    <p:sldId id="256" r:id="rId2"/>
    <p:sldId id="257" r:id="rId3"/>
    <p:sldId id="263" r:id="rId4"/>
    <p:sldId id="264" r:id="rId5"/>
    <p:sldId id="265" r:id="rId6"/>
    <p:sldId id="411" r:id="rId7"/>
    <p:sldId id="280" r:id="rId8"/>
    <p:sldId id="260" r:id="rId9"/>
    <p:sldId id="271" r:id="rId10"/>
    <p:sldId id="273" r:id="rId11"/>
    <p:sldId id="277" r:id="rId12"/>
    <p:sldId id="278" r:id="rId13"/>
    <p:sldId id="279" r:id="rId14"/>
    <p:sldId id="270" r:id="rId15"/>
    <p:sldId id="274" r:id="rId16"/>
    <p:sldId id="272" r:id="rId17"/>
    <p:sldId id="276" r:id="rId18"/>
    <p:sldId id="268" r:id="rId19"/>
    <p:sldId id="266" r:id="rId20"/>
    <p:sldId id="407" r:id="rId21"/>
    <p:sldId id="408" r:id="rId22"/>
    <p:sldId id="409" r:id="rId23"/>
    <p:sldId id="410" r:id="rId24"/>
    <p:sldId id="40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57"/>
            <p14:sldId id="263"/>
            <p14:sldId id="264"/>
            <p14:sldId id="265"/>
            <p14:sldId id="411"/>
            <p14:sldId id="280"/>
            <p14:sldId id="260"/>
            <p14:sldId id="271"/>
            <p14:sldId id="273"/>
            <p14:sldId id="277"/>
            <p14:sldId id="278"/>
            <p14:sldId id="279"/>
            <p14:sldId id="270"/>
            <p14:sldId id="274"/>
            <p14:sldId id="272"/>
            <p14:sldId id="276"/>
            <p14:sldId id="268"/>
            <p14:sldId id="266"/>
            <p14:sldId id="407"/>
            <p14:sldId id="408"/>
            <p14:sldId id="409"/>
            <p14:sldId id="410"/>
            <p14:sldId id="4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2F2F2"/>
    <a:srgbClr val="511C74"/>
    <a:srgbClr val="6A2C91"/>
    <a:srgbClr val="E2068C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516183-E321-40EE-BC84-B4F7963C969F}" v="134" dt="2020-01-10T20:18:35.4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8186" autoAdjust="0"/>
  </p:normalViewPr>
  <p:slideViewPr>
    <p:cSldViewPr snapToGrid="0">
      <p:cViewPr varScale="1">
        <p:scale>
          <a:sx n="50" d="100"/>
          <a:sy n="50" d="100"/>
        </p:scale>
        <p:origin x="1906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sv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42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651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4466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98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4607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5446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4211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573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3222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468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564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631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15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2320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4A5600-D71C-444C-BB7B-7889F9575A1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289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898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456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003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721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028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776052-BB1A-4D55-BE82-5990609C66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chemeClr val="bg1"/>
                </a:solidFill>
              </a:rPr>
              <a:t>focus.dotnetconf.net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tx2">
              <a:lumMod val="60000"/>
              <a:lumOff val="40000"/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2CB87-2446-4517-BF74-4360E35305DF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2CCA3-F92A-4D14-B4E2-66A18A95C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7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rgbClr val="511C7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7" y="3821145"/>
            <a:ext cx="9074088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64DA5CA-F8A0-4AC7-8122-7D6A39C60AAE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9857" y="3886202"/>
            <a:ext cx="7239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55" r:id="rId1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etbootstrap.com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5B4AF-4D19-45ED-910D-378A762CFA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0994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Grounded</a:t>
            </a:r>
          </a:p>
          <a:p>
            <a:pPr marL="0" indent="0">
              <a:buNone/>
            </a:pPr>
            <a:r>
              <a:rPr lang="en-GB" dirty="0"/>
              <a:t>Happy</a:t>
            </a:r>
          </a:p>
          <a:p>
            <a:pPr marL="0" indent="0">
              <a:buNone/>
            </a:pPr>
            <a:r>
              <a:rPr lang="en-GB" dirty="0"/>
              <a:t>Mindful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Humanize</a:t>
            </a:r>
          </a:p>
          <a:p>
            <a:pPr marL="0" indent="0">
              <a:buNone/>
            </a:pPr>
            <a:r>
              <a:rPr lang="en-GB" dirty="0"/>
              <a:t>Avatars</a:t>
            </a:r>
          </a:p>
          <a:p>
            <a:pPr marL="0" indent="0">
              <a:buNone/>
            </a:pPr>
            <a:r>
              <a:rPr lang="en-GB" dirty="0"/>
              <a:t>Connection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42FBD6-0DA4-433A-B9A3-53BB5B044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Oxytocin</a:t>
            </a:r>
            <a:endParaRPr lang="sv-SE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20172D0-CFF2-4B88-A586-E9F03C3E8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2760" y="1047750"/>
            <a:ext cx="76200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06423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F14AA1-4F08-4D9B-9D40-12ECE2EF7D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1177C7-B7C1-416B-9B72-9E341FFA1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44396C-17C8-4CE3-B73D-F83DE29B3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8625"/>
            <a:ext cx="12192000" cy="60007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5407304-EDB5-4642-ACEA-95136DD43ED4}"/>
              </a:ext>
            </a:extLst>
          </p:cNvPr>
          <p:cNvSpPr/>
          <p:nvPr/>
        </p:nvSpPr>
        <p:spPr bwMode="auto">
          <a:xfrm>
            <a:off x="3761772" y="3241207"/>
            <a:ext cx="914400" cy="375587"/>
          </a:xfrm>
          <a:prstGeom prst="rect">
            <a:avLst/>
          </a:prstGeom>
          <a:solidFill>
            <a:srgbClr val="F2F2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sv-SE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E13C97-F867-481C-A96E-79B3C7048E05}"/>
              </a:ext>
            </a:extLst>
          </p:cNvPr>
          <p:cNvSpPr/>
          <p:nvPr/>
        </p:nvSpPr>
        <p:spPr bwMode="auto">
          <a:xfrm>
            <a:off x="3761772" y="4271910"/>
            <a:ext cx="914400" cy="487181"/>
          </a:xfrm>
          <a:prstGeom prst="rect">
            <a:avLst/>
          </a:prstGeom>
          <a:solidFill>
            <a:srgbClr val="F2F2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sv-SE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29DE4A-8247-4589-BB82-D1D67860A415}"/>
              </a:ext>
            </a:extLst>
          </p:cNvPr>
          <p:cNvSpPr/>
          <p:nvPr/>
        </p:nvSpPr>
        <p:spPr bwMode="auto">
          <a:xfrm>
            <a:off x="6927867" y="3248975"/>
            <a:ext cx="914400" cy="375587"/>
          </a:xfrm>
          <a:prstGeom prst="rect">
            <a:avLst/>
          </a:prstGeom>
          <a:solidFill>
            <a:srgbClr val="F2F2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sv-SE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9B0DD-A28A-4501-BE0A-EF1530FF8F50}"/>
              </a:ext>
            </a:extLst>
          </p:cNvPr>
          <p:cNvSpPr/>
          <p:nvPr/>
        </p:nvSpPr>
        <p:spPr bwMode="auto">
          <a:xfrm>
            <a:off x="6773119" y="4271910"/>
            <a:ext cx="1410182" cy="612606"/>
          </a:xfrm>
          <a:prstGeom prst="rect">
            <a:avLst/>
          </a:prstGeom>
          <a:solidFill>
            <a:srgbClr val="F2F2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sv-SE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AE7214-9FFC-45B2-A458-BE9133D03BD2}"/>
              </a:ext>
            </a:extLst>
          </p:cNvPr>
          <p:cNvSpPr/>
          <p:nvPr/>
        </p:nvSpPr>
        <p:spPr bwMode="auto">
          <a:xfrm>
            <a:off x="3761771" y="5720614"/>
            <a:ext cx="1064871" cy="375587"/>
          </a:xfrm>
          <a:prstGeom prst="rect">
            <a:avLst/>
          </a:prstGeom>
          <a:solidFill>
            <a:srgbClr val="F2F2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sv-SE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9D7FFD-24BD-4C70-B98D-52C59AAD60AC}"/>
              </a:ext>
            </a:extLst>
          </p:cNvPr>
          <p:cNvSpPr/>
          <p:nvPr/>
        </p:nvSpPr>
        <p:spPr bwMode="auto">
          <a:xfrm>
            <a:off x="6908159" y="5727425"/>
            <a:ext cx="1064871" cy="499755"/>
          </a:xfrm>
          <a:prstGeom prst="rect">
            <a:avLst/>
          </a:prstGeom>
          <a:solidFill>
            <a:srgbClr val="F2F2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v</a:t>
            </a:r>
            <a:endParaRPr lang="sv-SE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1429DA-349D-438A-AE77-280FE9A7DA5D}"/>
              </a:ext>
            </a:extLst>
          </p:cNvPr>
          <p:cNvSpPr/>
          <p:nvPr/>
        </p:nvSpPr>
        <p:spPr bwMode="auto">
          <a:xfrm>
            <a:off x="3761771" y="3784922"/>
            <a:ext cx="763930" cy="417808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sv-SE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FD1B34-B229-47C9-A1C4-78660EE8A181}"/>
              </a:ext>
            </a:extLst>
          </p:cNvPr>
          <p:cNvSpPr/>
          <p:nvPr/>
        </p:nvSpPr>
        <p:spPr bwMode="auto">
          <a:xfrm>
            <a:off x="3837007" y="5030948"/>
            <a:ext cx="763930" cy="417808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sv-SE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EDDB680-2485-4E35-8020-04D7548C40AF}"/>
              </a:ext>
            </a:extLst>
          </p:cNvPr>
          <p:cNvSpPr/>
          <p:nvPr/>
        </p:nvSpPr>
        <p:spPr bwMode="auto">
          <a:xfrm>
            <a:off x="6902371" y="3739332"/>
            <a:ext cx="939896" cy="417808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sv-SE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AE394B-A171-405F-8C36-F8F9D97AB32D}"/>
              </a:ext>
            </a:extLst>
          </p:cNvPr>
          <p:cNvSpPr/>
          <p:nvPr/>
        </p:nvSpPr>
        <p:spPr bwMode="auto">
          <a:xfrm>
            <a:off x="6782766" y="4984119"/>
            <a:ext cx="1491205" cy="64370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sv-SE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60854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B0B56E-0B37-436A-A4E7-62B6EA73C7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949683-AD7A-4953-A07B-9069B3367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1026" name="Picture 2" descr="Image result for mailchimp design avatar press the button">
            <a:extLst>
              <a:ext uri="{FF2B5EF4-FFF2-40B4-BE49-F238E27FC236}">
                <a16:creationId xmlns:a16="http://schemas.microsoft.com/office/drawing/2014/main" id="{7C2D8439-6F2A-4850-B98A-F949FF7AC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mailchimp design avatar press the button">
            <a:extLst>
              <a:ext uri="{FF2B5EF4-FFF2-40B4-BE49-F238E27FC236}">
                <a16:creationId xmlns:a16="http://schemas.microsoft.com/office/drawing/2014/main" id="{DD3AC101-587F-4D23-82DF-F348C166A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9047" y="-284573"/>
            <a:ext cx="13206952" cy="7428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145281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B0B56E-0B37-436A-A4E7-62B6EA73C7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949683-AD7A-4953-A07B-9069B3367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1026" name="Picture 2" descr="Image result for mailchimp design avatar press the button">
            <a:extLst>
              <a:ext uri="{FF2B5EF4-FFF2-40B4-BE49-F238E27FC236}">
                <a16:creationId xmlns:a16="http://schemas.microsoft.com/office/drawing/2014/main" id="{7C2D8439-6F2A-4850-B98A-F949FF7AC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765" b="90000" l="10000" r="90000">
                        <a14:foregroundMark x1="51481" y1="8765" x2="51481" y2="87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-187793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27733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5B4AF-4D19-45ED-910D-378A762CFA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0994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Increase working memory</a:t>
            </a:r>
            <a:endParaRPr lang="sv-SE" dirty="0"/>
          </a:p>
          <a:p>
            <a:pPr marL="0" indent="0">
              <a:buNone/>
            </a:pPr>
            <a:r>
              <a:rPr lang="sv-SE" dirty="0"/>
              <a:t>Sence of belonging</a:t>
            </a:r>
          </a:p>
          <a:p>
            <a:pPr marL="0" indent="0">
              <a:buNone/>
            </a:pPr>
            <a:r>
              <a:rPr lang="sv-SE" dirty="0"/>
              <a:t>Help mood</a:t>
            </a:r>
          </a:p>
          <a:p>
            <a:pPr marL="0" indent="0">
              <a:buNone/>
            </a:pPr>
            <a:endParaRPr lang="sv-SE" dirty="0"/>
          </a:p>
          <a:p>
            <a:pPr marL="0" indent="0">
              <a:buNone/>
            </a:pPr>
            <a:r>
              <a:rPr lang="sv-SE" dirty="0"/>
              <a:t>Positive events</a:t>
            </a:r>
          </a:p>
          <a:p>
            <a:pPr marL="0" indent="0">
              <a:buNone/>
            </a:pPr>
            <a:r>
              <a:rPr lang="sv-SE" dirty="0"/>
              <a:t>Gamification</a:t>
            </a:r>
          </a:p>
          <a:p>
            <a:pPr marL="0" indent="0">
              <a:buNone/>
            </a:pP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42FBD6-0DA4-433A-B9A3-53BB5B044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Serotonin</a:t>
            </a:r>
            <a:endParaRPr lang="sv-SE"/>
          </a:p>
        </p:txBody>
      </p:sp>
      <p:pic>
        <p:nvPicPr>
          <p:cNvPr id="4100" name="Picture 4" descr="Image result for Serotonin">
            <a:extLst>
              <a:ext uri="{FF2B5EF4-FFF2-40B4-BE49-F238E27FC236}">
                <a16:creationId xmlns:a16="http://schemas.microsoft.com/office/drawing/2014/main" id="{F3F4019C-611E-49AB-8E0A-31C545140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1" y="1431773"/>
            <a:ext cx="5521962" cy="3994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36243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5B4AF-4D19-45ED-910D-378A762CFA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4623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Feeling of satisfaction</a:t>
            </a:r>
          </a:p>
          <a:p>
            <a:pPr marL="0" indent="0">
              <a:buNone/>
            </a:pPr>
            <a:r>
              <a:rPr lang="en-GB" dirty="0"/>
              <a:t>Success</a:t>
            </a:r>
          </a:p>
          <a:p>
            <a:pPr marL="0" indent="0">
              <a:buNone/>
            </a:pPr>
            <a:r>
              <a:rPr lang="en-GB" dirty="0"/>
              <a:t>Achievement or victory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Gamification</a:t>
            </a:r>
          </a:p>
          <a:p>
            <a:pPr marL="0" indent="0">
              <a:buNone/>
            </a:pPr>
            <a:r>
              <a:rPr lang="sv-SE" dirty="0"/>
              <a:t>Positive reinforcements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42FBD6-0DA4-433A-B9A3-53BB5B044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Endorphine</a:t>
            </a:r>
            <a:endParaRPr lang="sv-SE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EAE6C01-551C-424F-94FE-03B5BE91CA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17620" y="3010719"/>
            <a:ext cx="8738886" cy="1831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Endorphin">
            <a:extLst>
              <a:ext uri="{FF2B5EF4-FFF2-40B4-BE49-F238E27FC236}">
                <a16:creationId xmlns:a16="http://schemas.microsoft.com/office/drawing/2014/main" id="{1A7BD139-90CE-4E16-B738-9D2D00919D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8064" y="1928949"/>
            <a:ext cx="6264697" cy="2630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490991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5B4AF-4D19-45ED-910D-378A762CFA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38252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Stress</a:t>
            </a:r>
          </a:p>
          <a:p>
            <a:pPr marL="0" indent="0">
              <a:buNone/>
            </a:pPr>
            <a:r>
              <a:rPr lang="sv-SE" dirty="0"/>
              <a:t>Overwhelming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Multitasking</a:t>
            </a:r>
          </a:p>
          <a:p>
            <a:pPr marL="0" indent="0">
              <a:buNone/>
            </a:pPr>
            <a:r>
              <a:rPr lang="en-GB" dirty="0"/>
              <a:t>Unclear error messages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42FBD6-0DA4-433A-B9A3-53BB5B044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Cortisol</a:t>
            </a:r>
            <a:endParaRPr lang="sv-SE"/>
          </a:p>
        </p:txBody>
      </p:sp>
      <p:pic>
        <p:nvPicPr>
          <p:cNvPr id="5122" name="Picture 2" descr="Image result for cortisol">
            <a:extLst>
              <a:ext uri="{FF2B5EF4-FFF2-40B4-BE49-F238E27FC236}">
                <a16:creationId xmlns:a16="http://schemas.microsoft.com/office/drawing/2014/main" id="{3AA847E8-8D7F-4DA0-AD35-0F5792DE5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756" y="1325301"/>
            <a:ext cx="5343005" cy="4207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85898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Scoped CSS</a:t>
            </a:r>
          </a:p>
        </p:txBody>
      </p:sp>
    </p:spTree>
    <p:extLst>
      <p:ext uri="{BB962C8B-B14F-4D97-AF65-F5344CB8AC3E}">
        <p14:creationId xmlns:p14="http://schemas.microsoft.com/office/powerpoint/2010/main" val="2205768197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SASS</a:t>
            </a:r>
          </a:p>
        </p:txBody>
      </p:sp>
    </p:spTree>
    <p:extLst>
      <p:ext uri="{BB962C8B-B14F-4D97-AF65-F5344CB8AC3E}">
        <p14:creationId xmlns:p14="http://schemas.microsoft.com/office/powerpoint/2010/main" val="3366731578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B8E218-0439-4288-A30F-1D57514669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727700"/>
          </a:xfrm>
        </p:spPr>
        <p:txBody>
          <a:bodyPr/>
          <a:lstStyle/>
          <a:p>
            <a:pPr marL="0" indent="0">
              <a:buNone/>
            </a:pPr>
            <a:r>
              <a:rPr lang="sv-SE"/>
              <a:t>Syntactically awesome style sheets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C564BD-7350-451B-B257-8CCC539BE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SASS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0433914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/>
              <a:t>Create a great UX with </a:t>
            </a:r>
            <a:r>
              <a:rPr lang="en-GB" b="1" err="1"/>
              <a:t>Blazor</a:t>
            </a:r>
            <a:r>
              <a:rPr lang="en-GB"/>
              <a:t> 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Jimmy Engstrom</a:t>
            </a:r>
          </a:p>
          <a:p>
            <a:r>
              <a:rPr lang="en-US"/>
              <a:t>@</a:t>
            </a:r>
            <a:r>
              <a:rPr lang="en-US" err="1"/>
              <a:t>EngstromJimmy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B6A6AC-A12D-466B-9970-A3B806C43E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31325"/>
          </a:xfrm>
        </p:spPr>
        <p:txBody>
          <a:bodyPr/>
          <a:lstStyle/>
          <a:p>
            <a:pPr marL="0" indent="0" algn="ctr">
              <a:buNone/>
            </a:pPr>
            <a:endParaRPr lang="sv-SE" sz="6000" dirty="0">
              <a:hlinkClick r:id="rId3"/>
            </a:endParaRPr>
          </a:p>
          <a:p>
            <a:pPr marL="0" indent="0" algn="ctr">
              <a:buNone/>
            </a:pPr>
            <a:r>
              <a:rPr lang="sv-SE" sz="6000" dirty="0">
                <a:hlinkClick r:id="rId3"/>
              </a:rPr>
              <a:t>https://getbootstrap.com/</a:t>
            </a:r>
            <a:endParaRPr lang="sv-SE" sz="6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0C1DC5-D3FB-456E-89CD-31B6C60C1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84779191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C8F0A1-EA11-4C06-B5B9-065DDC93B3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49970E-E880-4B78-9FDD-23CF1F21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91B569-EA44-4CCC-AF70-6202FB357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408613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C8F0A1-EA11-4C06-B5B9-065DDC93B3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49970E-E880-4B78-9FDD-23CF1F21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762976-50D1-42A5-BE79-B8C44494E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897520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C8F0A1-EA11-4C06-B5B9-065DDC93B3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49970E-E880-4B78-9FDD-23CF1F21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762976-50D1-42A5-BE79-B8C44494E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57601" y="-5029200"/>
            <a:ext cx="23544107" cy="1324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280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BEC1-3BFA-4561-B113-75E0C9653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97C5B-9ADB-4543-8723-0FD1FFC6D3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022601"/>
            <a:ext cx="12192000" cy="415436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 algn="ctr">
              <a:buNone/>
            </a:pPr>
            <a:r>
              <a:rPr lang="en-US" sz="8800" dirty="0"/>
              <a:t>Jimmy</a:t>
            </a:r>
            <a:r>
              <a:rPr lang="en-US" sz="8800" dirty="0">
                <a:solidFill>
                  <a:schemeClr val="accent4"/>
                </a:solidFill>
              </a:rPr>
              <a:t>@EngstromJimmy</a:t>
            </a:r>
            <a:r>
              <a:rPr lang="en-US" sz="8800" dirty="0"/>
              <a:t>.se</a:t>
            </a:r>
          </a:p>
          <a:p>
            <a:pPr marL="0" indent="0">
              <a:buNone/>
            </a:pPr>
            <a:br>
              <a:rPr lang="en-US" sz="3600" dirty="0"/>
            </a:br>
            <a:endParaRPr lang="en-US" sz="36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Left Bracket 6">
            <a:extLst>
              <a:ext uri="{FF2B5EF4-FFF2-40B4-BE49-F238E27FC236}">
                <a16:creationId xmlns:a16="http://schemas.microsoft.com/office/drawing/2014/main" id="{2C1D61FC-6B0D-40CF-9AB1-ABC0F92691CE}"/>
              </a:ext>
            </a:extLst>
          </p:cNvPr>
          <p:cNvSpPr/>
          <p:nvPr/>
        </p:nvSpPr>
        <p:spPr>
          <a:xfrm rot="16200000">
            <a:off x="1319989" y="3549912"/>
            <a:ext cx="465169" cy="2381254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B2F3D78C-AA97-4563-BE1B-AF6CB8F07A56}"/>
              </a:ext>
            </a:extLst>
          </p:cNvPr>
          <p:cNvSpPr/>
          <p:nvPr/>
        </p:nvSpPr>
        <p:spPr>
          <a:xfrm rot="16200000">
            <a:off x="7704781" y="841774"/>
            <a:ext cx="459090" cy="7791453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ket 12">
            <a:extLst>
              <a:ext uri="{FF2B5EF4-FFF2-40B4-BE49-F238E27FC236}">
                <a16:creationId xmlns:a16="http://schemas.microsoft.com/office/drawing/2014/main" id="{D9E7D47B-2F31-4DA8-9CB3-558C2C9A3927}"/>
              </a:ext>
            </a:extLst>
          </p:cNvPr>
          <p:cNvSpPr/>
          <p:nvPr/>
        </p:nvSpPr>
        <p:spPr>
          <a:xfrm rot="5400000">
            <a:off x="6729075" y="-929025"/>
            <a:ext cx="577890" cy="7932420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6684FA-2FAE-4E51-834B-C5CBFAD42430}"/>
              </a:ext>
            </a:extLst>
          </p:cNvPr>
          <p:cNvSpPr txBox="1"/>
          <p:nvPr/>
        </p:nvSpPr>
        <p:spPr>
          <a:xfrm>
            <a:off x="5654432" y="2163465"/>
            <a:ext cx="2907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Twitter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B1AA2B-8B3A-45B6-AD43-43884AF180C9}"/>
              </a:ext>
            </a:extLst>
          </p:cNvPr>
          <p:cNvSpPr txBox="1"/>
          <p:nvPr/>
        </p:nvSpPr>
        <p:spPr>
          <a:xfrm>
            <a:off x="6592343" y="5157791"/>
            <a:ext cx="1969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Blog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0CCBB9-7DDB-43C9-8ADB-1A4F1F992254}"/>
              </a:ext>
            </a:extLst>
          </p:cNvPr>
          <p:cNvSpPr txBox="1"/>
          <p:nvPr/>
        </p:nvSpPr>
        <p:spPr>
          <a:xfrm>
            <a:off x="552709" y="5157791"/>
            <a:ext cx="1969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1195136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422C780-32C6-4827-8CBA-020CFF87D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0488" y="0"/>
            <a:ext cx="43894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5281D3-3BCF-41AB-AC13-7219DDFACFC6}"/>
              </a:ext>
            </a:extLst>
          </p:cNvPr>
          <p:cNvSpPr txBox="1"/>
          <p:nvPr/>
        </p:nvSpPr>
        <p:spPr>
          <a:xfrm>
            <a:off x="3900488" y="3676919"/>
            <a:ext cx="4389437" cy="627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GB" sz="2400" dirty="0">
                <a:solidFill>
                  <a:schemeClr val="bg1"/>
                </a:solidFill>
              </a:rPr>
              <a:t>Frontend</a:t>
            </a:r>
            <a:endParaRPr lang="sv-SE" sz="2400" dirty="0" err="1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980989-C17E-4318-94D6-0F4050086345}"/>
              </a:ext>
            </a:extLst>
          </p:cNvPr>
          <p:cNvSpPr txBox="1"/>
          <p:nvPr/>
        </p:nvSpPr>
        <p:spPr>
          <a:xfrm>
            <a:off x="3900488" y="125601"/>
            <a:ext cx="4389437" cy="627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GB" sz="2400" dirty="0">
                <a:solidFill>
                  <a:schemeClr val="bg1"/>
                </a:solidFill>
              </a:rPr>
              <a:t>Backend</a:t>
            </a:r>
            <a:endParaRPr lang="sv-SE" sz="24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646E53-5D33-4452-B0C4-D3C561B883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43209C3-9366-4476-92CD-59E73B424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2056" name="Picture 8" descr="Image result for bootstrap logo png">
            <a:extLst>
              <a:ext uri="{FF2B5EF4-FFF2-40B4-BE49-F238E27FC236}">
                <a16:creationId xmlns:a16="http://schemas.microsoft.com/office/drawing/2014/main" id="{7809BEDC-8077-4143-81F4-2E6572E7B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9906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90165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ACAC1A-CACC-4286-A9CF-89A327FCCC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5AF7E8-320B-4C19-8E20-11CFBCCEA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428475-FD34-4C03-8015-99106DE9F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5848" y="-457200"/>
            <a:ext cx="13299140" cy="1063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77228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F403D3-B2A0-4D4D-AB7F-798A0214C1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C0D960C-3F12-4461-BBB3-792DF73B2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F2358294-F0FA-4429-B530-77A923A3B9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15" y="4611757"/>
            <a:ext cx="2359045" cy="1792035"/>
          </a:xfrm>
          <a:prstGeom prst="rect">
            <a:avLst/>
          </a:prstGeom>
        </p:spPr>
      </p:pic>
      <p:pic>
        <p:nvPicPr>
          <p:cNvPr id="6" name="Picture 5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D0F70205-3496-440D-AD59-E2A7BB31C7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4755" y="5252945"/>
            <a:ext cx="2848630" cy="1150847"/>
          </a:xfrm>
          <a:prstGeom prst="rect">
            <a:avLst/>
          </a:prstGeom>
        </p:spPr>
      </p:pic>
      <p:pic>
        <p:nvPicPr>
          <p:cNvPr id="8" name="Picture 7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E6221D91-C3D3-4AA0-87F7-28075E6E0F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448" y="1738448"/>
            <a:ext cx="3381103" cy="338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53563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F403D3-B2A0-4D4D-AB7F-798A0214C1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C0D960C-3F12-4461-BBB3-792DF73B2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E0C1B2F0-99AA-459B-B400-262386EF83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630" y="1253331"/>
            <a:ext cx="100567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68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Brain API</a:t>
            </a:r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5B4AF-4D19-45ED-910D-378A762CFA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59637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Increase working memory</a:t>
            </a:r>
          </a:p>
          <a:p>
            <a:pPr marL="0" indent="0">
              <a:buNone/>
            </a:pPr>
            <a:r>
              <a:rPr lang="en-GB" dirty="0"/>
              <a:t>Motivation</a:t>
            </a:r>
          </a:p>
          <a:p>
            <a:pPr marL="0" indent="0">
              <a:buNone/>
            </a:pPr>
            <a:r>
              <a:rPr lang="en-GB" dirty="0"/>
              <a:t>Productivity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Gamification</a:t>
            </a:r>
          </a:p>
          <a:p>
            <a:pPr marL="0" indent="0">
              <a:buNone/>
            </a:pPr>
            <a:r>
              <a:rPr lang="en-GB" sz="4000" dirty="0">
                <a:solidFill>
                  <a:schemeClr val="tx1"/>
                </a:solidFill>
              </a:rPr>
              <a:t>Reward-motivated behaviour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42FBD6-0DA4-433A-B9A3-53BB5B044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Dopamine</a:t>
            </a:r>
            <a:endParaRPr lang="sv-SE"/>
          </a:p>
        </p:txBody>
      </p:sp>
      <p:pic>
        <p:nvPicPr>
          <p:cNvPr id="2052" name="Picture 4" descr="Related image">
            <a:extLst>
              <a:ext uri="{FF2B5EF4-FFF2-40B4-BE49-F238E27FC236}">
                <a16:creationId xmlns:a16="http://schemas.microsoft.com/office/drawing/2014/main" id="{1820EC9E-108F-4A14-BCDD-9951A3650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2234059"/>
            <a:ext cx="5826761" cy="2389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9169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otnet_Template">
  <a:themeElements>
    <a:clrScheme name="Dotnet">
      <a:dk1>
        <a:srgbClr val="000000"/>
      </a:dk1>
      <a:lt1>
        <a:srgbClr val="FFFFFF"/>
      </a:lt1>
      <a:dk2>
        <a:srgbClr val="32145A"/>
      </a:dk2>
      <a:lt2>
        <a:srgbClr val="F2F2F2"/>
      </a:lt2>
      <a:accent1>
        <a:srgbClr val="512BD4"/>
      </a:accent1>
      <a:accent2>
        <a:srgbClr val="0078D7"/>
      </a:accent2>
      <a:accent3>
        <a:srgbClr val="008272"/>
      </a:accent3>
      <a:accent4>
        <a:srgbClr val="EE8716"/>
      </a:accent4>
      <a:accent5>
        <a:srgbClr val="737373"/>
      </a:accent5>
      <a:accent6>
        <a:srgbClr val="505050"/>
      </a:accent6>
      <a:hlink>
        <a:srgbClr val="EE8716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112</Words>
  <Application>Microsoft Office PowerPoint</Application>
  <PresentationFormat>Widescreen</PresentationFormat>
  <Paragraphs>80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PowerPoint Presentation</vt:lpstr>
      <vt:lpstr>Create a great UX with Blazor 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Brain API</vt:lpstr>
      <vt:lpstr>Dopamine</vt:lpstr>
      <vt:lpstr>Oxytocin</vt:lpstr>
      <vt:lpstr>PowerPoint Presentation</vt:lpstr>
      <vt:lpstr>PowerPoint Presentation</vt:lpstr>
      <vt:lpstr>PowerPoint Presentation</vt:lpstr>
      <vt:lpstr>Serotonin</vt:lpstr>
      <vt:lpstr>Endorphine</vt:lpstr>
      <vt:lpstr>Cortisol</vt:lpstr>
      <vt:lpstr>Scoped CSS</vt:lpstr>
      <vt:lpstr>SASS</vt:lpstr>
      <vt:lpstr>SASS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2020-03-29T16:33:30Z</dcterms:created>
  <dcterms:modified xsi:type="dcterms:W3CDTF">2020-03-29T16:34:43Z</dcterms:modified>
</cp:coreProperties>
</file>